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6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48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31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89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9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9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4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44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00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13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41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E572A-882A-47C6-99F0-FAD302C0E1D4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50669-C6D6-40DD-AFBB-8415C9168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95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8000" dirty="0" smtClean="0">
                <a:latin typeface="Times New Roman" pitchFamily="18" charset="0"/>
                <a:cs typeface="Times New Roman" pitchFamily="18" charset="0"/>
              </a:rPr>
              <a:t>PCA</a:t>
            </a:r>
            <a:endParaRPr lang="en-IN" sz="8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1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avillion\Pictures\Screenshots\Screenshot (1115)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5663"/>
            <a:ext cx="8067675" cy="34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0354" name="Picture 2" descr="C:\Users\Pavillion\Pictures\Screenshots\Screenshot (120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24" y="1600200"/>
            <a:ext cx="728635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62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1378" name="Picture 2" descr="C:\Users\Pavillion\Pictures\Screenshots\Screenshot (120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53" y="1600200"/>
            <a:ext cx="741369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33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02" name="Picture 2" descr="C:\Users\Pavillion\Pictures\Screenshots\Screenshot (120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5" y="1839372"/>
            <a:ext cx="7571429" cy="40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6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3426" name="Picture 2" descr="C:\Users\Pavillion\Pictures\Screenshots\Screenshot (120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28" y="1982229"/>
            <a:ext cx="7457143" cy="3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58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4450" name="Picture 2" descr="C:\Users\Pavillion\Pictures\Screenshots\Screenshot (121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80" y="1839372"/>
            <a:ext cx="6295239" cy="40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2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5474" name="Picture 2" descr="C:\Users\Pavillion\Pictures\Screenshots\Screenshot (121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8266"/>
            <a:ext cx="8229600" cy="39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4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6498" name="Picture 2" descr="C:\Users\Pavillion\Pictures\Screenshots\Screenshot (121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38" y="2277467"/>
            <a:ext cx="8009524" cy="31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1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7522" name="Picture 2" descr="C:\Users\Pavillion\Pictures\Screenshots\Screenshot (121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09" y="2334610"/>
            <a:ext cx="7952381" cy="30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85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8546" name="Picture 2" descr="C:\Users\Pavillion\Pictures\Screenshots\Screenshot (121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28" y="1953657"/>
            <a:ext cx="7457143" cy="38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9570" name="Picture 2" descr="C:\Users\Pavillion\Pictures\Screenshots\Screenshot (121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57" y="1896514"/>
            <a:ext cx="7114286" cy="39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25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C:\Users\Pavillion\Pictures\Screenshots\Screenshot (111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2884"/>
            <a:ext cx="8229600" cy="41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64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0594" name="Picture 2" descr="C:\Users\Pavillion\Pictures\Screenshots\Screenshot (121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66" y="2115562"/>
            <a:ext cx="6466667" cy="34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5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1618" name="Picture 2" descr="C:\Users\Pavillion\Pictures\Screenshots\Screenshot (121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23" y="1982229"/>
            <a:ext cx="6580953" cy="3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1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42" name="Picture 2" descr="C:\Users\Pavillion\Pictures\Screenshots\Screenshot (121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09" y="2239372"/>
            <a:ext cx="7152381" cy="32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0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C:\Users\Pavillion\Pictures\Screenshots\Screenshot (111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14" y="1906038"/>
            <a:ext cx="8028572" cy="39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82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C:\Users\Pavillion\Pictures\Screenshots\Screenshot (111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3" y="1982229"/>
            <a:ext cx="8180953" cy="3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46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C:\Users\Pavillion\Pictures\Screenshots\Screenshot (111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4646"/>
            <a:ext cx="8229600" cy="443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C:\Users\Pavillion\Pictures\Screenshots\Screenshot (112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1" y="1877467"/>
            <a:ext cx="7990477" cy="3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4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C:\Users\Pavillion\Pictures\Screenshots\Screenshot (112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19" y="2106038"/>
            <a:ext cx="7704762" cy="35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C:\Users\Pavillion\Pictures\Screenshots\Screenshot (112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7867"/>
            <a:ext cx="8229600" cy="373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4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C:\Users\Pavillion\Pictures\Screenshots\Screenshot (112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28" y="2353657"/>
            <a:ext cx="7857143" cy="3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50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C:\Users\Pavillion\Pictures\Screenshots\Screenshot (112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1" y="2163181"/>
            <a:ext cx="8142858" cy="3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What PCA does?</a:t>
            </a:r>
          </a:p>
          <a:p>
            <a:pPr marL="0" indent="0">
              <a:buNone/>
            </a:pP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2400" b="1" i="1" dirty="0" smtClean="0">
                <a:latin typeface="Times New Roman" pitchFamily="18" charset="0"/>
                <a:cs typeface="Times New Roman" pitchFamily="18" charset="0"/>
              </a:rPr>
              <a:t>Reduce dimensionality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of  data set consisting of many </a:t>
            </a:r>
            <a:r>
              <a:rPr lang="en-IN" sz="2400" b="1" i="1" dirty="0" smtClean="0">
                <a:latin typeface="Times New Roman" pitchFamily="18" charset="0"/>
                <a:cs typeface="Times New Roman" pitchFamily="18" charset="0"/>
              </a:rPr>
              <a:t>variables </a:t>
            </a:r>
            <a:r>
              <a:rPr lang="en-IN" sz="2400" b="1" i="1" dirty="0">
                <a:latin typeface="Times New Roman" pitchFamily="18" charset="0"/>
                <a:cs typeface="Times New Roman" pitchFamily="18" charset="0"/>
              </a:rPr>
              <a:t>correlated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with each other, either heavily or lightly, while retaining the variation present in the dataset, up to the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maximum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extent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 descr="C:\Users\Pavillion\Pictures\Screenshots\Screenshot (110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2936"/>
            <a:ext cx="62198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0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C:\Users\Pavillion\Pictures\Screenshots\Screenshot (112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1" y="1953657"/>
            <a:ext cx="8142858" cy="38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3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 descr="C:\Users\Pavillion\Pictures\Screenshots\Screenshot (112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14" y="2001276"/>
            <a:ext cx="8028572" cy="37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54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C:\Users\Pavillion\Pictures\Screenshots\Screenshot (112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6" y="2058419"/>
            <a:ext cx="8219048" cy="36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0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 descr="C:\Users\Pavillion\Pictures\Screenshots\Screenshot (112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0" y="1677467"/>
            <a:ext cx="8047620" cy="43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C:\Users\Pavillion\Pictures\Screenshots\Screenshot (113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5" y="1791753"/>
            <a:ext cx="7723810" cy="414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6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C:\Users\Pavillion\Pictures\Screenshots\Screenshot (113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14" y="1667943"/>
            <a:ext cx="8028572" cy="43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2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C:\Users\Pavillion\Pictures\Screenshots\Screenshot (113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9" y="1667943"/>
            <a:ext cx="7400001" cy="43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1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 descr="C:\Users\Pavillion\Pictures\Screenshots\Screenshot (113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66" y="1648895"/>
            <a:ext cx="7266667" cy="44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6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 descr="C:\Users\Pavillion\Pictures\Screenshots\Screenshot (113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19" y="1820324"/>
            <a:ext cx="7704762" cy="40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2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 descr="C:\Users\Pavillion\Pictures\Screenshots\Screenshot (113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28" y="1658419"/>
            <a:ext cx="7057143" cy="44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8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3800" b="1" dirty="0" smtClean="0">
                <a:latin typeface="Times New Roman" pitchFamily="18" charset="0"/>
                <a:cs typeface="Times New Roman" pitchFamily="18" charset="0"/>
              </a:rPr>
              <a:t>Terminologies:</a:t>
            </a:r>
          </a:p>
          <a:p>
            <a:pPr marL="0" indent="0">
              <a:buNone/>
            </a:pP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3100" b="1" dirty="0" smtClean="0">
                <a:latin typeface="Times New Roman" pitchFamily="18" charset="0"/>
                <a:cs typeface="Times New Roman" pitchFamily="18" charset="0"/>
              </a:rPr>
              <a:t>Dimensionality: 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# random variables in a dataset/ # features/ # columns present in your dataset.</a:t>
            </a:r>
          </a:p>
          <a:p>
            <a:pPr marL="0" indent="0">
              <a:buNone/>
            </a:pPr>
            <a:endParaRPr lang="en-IN" sz="31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3100" b="1" dirty="0" smtClean="0">
                <a:latin typeface="Times New Roman" pitchFamily="18" charset="0"/>
                <a:cs typeface="Times New Roman" pitchFamily="18" charset="0"/>
              </a:rPr>
              <a:t>Correlation: 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shows how strongly two variable are related to each other. Varies from +1 to -1.</a:t>
            </a:r>
          </a:p>
          <a:p>
            <a:pPr marL="0" indent="0">
              <a:buNone/>
            </a:pPr>
            <a:endParaRPr lang="en-IN" sz="31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3100" b="1" dirty="0" smtClean="0">
                <a:latin typeface="Times New Roman" pitchFamily="18" charset="0"/>
                <a:cs typeface="Times New Roman" pitchFamily="18" charset="0"/>
              </a:rPr>
              <a:t>Orthogonal: 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correlation between any pair of variables is 0.</a:t>
            </a:r>
          </a:p>
          <a:p>
            <a:pPr marL="0" indent="0">
              <a:buNone/>
            </a:pPr>
            <a:endParaRPr lang="en-IN" sz="31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3100" b="1" dirty="0" smtClean="0">
                <a:latin typeface="Times New Roman" pitchFamily="18" charset="0"/>
                <a:cs typeface="Times New Roman" pitchFamily="18" charset="0"/>
              </a:rPr>
              <a:t>Eigenvectors:</a:t>
            </a:r>
          </a:p>
          <a:p>
            <a:pPr marL="0" indent="0">
              <a:buNone/>
            </a:pPr>
            <a:r>
              <a:rPr lang="en-IN" sz="3100" b="1" i="1" dirty="0" smtClean="0">
                <a:latin typeface="Times New Roman" pitchFamily="18" charset="0"/>
                <a:cs typeface="Times New Roman" pitchFamily="18" charset="0"/>
              </a:rPr>
              <a:t>Av = </a:t>
            </a:r>
            <a:r>
              <a:rPr lang="en-IN" sz="3100" b="1" i="1" dirty="0" err="1" smtClean="0">
                <a:latin typeface="Times New Roman" pitchFamily="18" charset="0"/>
                <a:cs typeface="Times New Roman" pitchFamily="18" charset="0"/>
              </a:rPr>
              <a:t>ƛv</a:t>
            </a:r>
            <a:endParaRPr lang="en-IN" sz="31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fontAlgn="base">
              <a:buNone/>
            </a:pP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Here, </a:t>
            </a:r>
            <a:r>
              <a:rPr lang="en-IN" sz="3100" b="1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 is the eigenvector(non-zero matrix) and </a:t>
            </a:r>
            <a:r>
              <a:rPr lang="en-IN" sz="3100" b="1" i="1" dirty="0" smtClean="0">
                <a:latin typeface="Times New Roman" pitchFamily="18" charset="0"/>
                <a:cs typeface="Times New Roman" pitchFamily="18" charset="0"/>
              </a:rPr>
              <a:t>ƛ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 is the eigenvalue associated with it, A is square matrix. </a:t>
            </a:r>
            <a:br>
              <a:rPr lang="en-IN" sz="3100" dirty="0" smtClean="0">
                <a:latin typeface="Times New Roman" pitchFamily="18" charset="0"/>
                <a:cs typeface="Times New Roman" pitchFamily="18" charset="0"/>
              </a:rPr>
            </a:br>
            <a:endParaRPr lang="en-IN" sz="31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3100" b="1" dirty="0" smtClean="0">
                <a:latin typeface="Times New Roman" pitchFamily="18" charset="0"/>
                <a:cs typeface="Times New Roman" pitchFamily="18" charset="0"/>
              </a:rPr>
              <a:t>Covariance Matrix: 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The </a:t>
            </a:r>
            <a:r>
              <a:rPr lang="en-IN" sz="3100" i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sz="3100" i="1" dirty="0" err="1" smtClean="0"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en-IN" sz="3100" i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IN" sz="31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 element is the covariance between </a:t>
            </a:r>
            <a:r>
              <a:rPr lang="en-IN" sz="3100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IN" sz="31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 and </a:t>
            </a:r>
            <a:r>
              <a:rPr lang="en-IN" sz="3100" i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IN" sz="31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 variable.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0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 descr="C:\Users\Pavillion\Pictures\Screenshots\Screenshot (113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3" y="1667943"/>
            <a:ext cx="7780953" cy="43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5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 descr="C:\Users\Pavillion\Pictures\Screenshots\Screenshot (113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0" y="1686991"/>
            <a:ext cx="7895239" cy="43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5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 descr="C:\Users\Pavillion\Pictures\Screenshots\Screenshot (113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66" y="1601276"/>
            <a:ext cx="7266667" cy="45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7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 descr="C:\Users\Pavillion\Pictures\Screenshots\Screenshot (113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6" y="1610800"/>
            <a:ext cx="7819048" cy="4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05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 descr="C:\Users\Pavillion\Pictures\Screenshots\Screenshot (114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47" y="1601276"/>
            <a:ext cx="6961905" cy="45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1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 descr="C:\Users\Pavillion\Pictures\Screenshots\Screenshot (114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57" y="1667943"/>
            <a:ext cx="7114286" cy="43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1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 descr="C:\Users\Pavillion\Pictures\Screenshots\Screenshot (114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0" y="1601276"/>
            <a:ext cx="7895239" cy="45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5842" name="Picture 2" descr="C:\Users\Pavillion\Pictures\Screenshots\Screenshot (114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66" y="1953657"/>
            <a:ext cx="7266667" cy="38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4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6866" name="Picture 2" descr="C:\Users\Pavillion\Pictures\Screenshots\Screenshot (114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3" y="1620324"/>
            <a:ext cx="7780953" cy="44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7890" name="Picture 2" descr="C:\Users\Pavillion\Pictures\Screenshots\Screenshot (114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6" y="1877467"/>
            <a:ext cx="8219048" cy="3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99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Properties of PC’s:</a:t>
            </a:r>
          </a:p>
          <a:p>
            <a:pPr marL="0" indent="0">
              <a:buNone/>
            </a:pPr>
            <a:endParaRPr lang="en-I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PCs are essentially the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combinations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of the original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variables.</a:t>
            </a:r>
          </a:p>
          <a:p>
            <a:pPr fontAlgn="base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PCs are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orthogonal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fontAlgn="base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variation present in the PCs decrease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as we move from the 1st PC to the last one, hence the importance.</a:t>
            </a:r>
          </a:p>
          <a:p>
            <a:pPr fontAlgn="base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least important PCs are also sometimes useful in regression, outlier detection, etc.</a:t>
            </a:r>
          </a:p>
          <a:p>
            <a:pPr marL="0" indent="0">
              <a:buNone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9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8914" name="Picture 2" descr="C:\Users\Pavillion\Pictures\Screenshots\Screenshot (114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47" y="1601276"/>
            <a:ext cx="7761905" cy="45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5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938" name="Picture 2" descr="C:\Users\Pavillion\Pictures\Screenshots\Screenshot (114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3" y="1829848"/>
            <a:ext cx="7780953" cy="40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33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62" name="Picture 2" descr="C:\Users\Pavillion\Pictures\Screenshots\Screenshot (114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2011"/>
            <a:ext cx="8229600" cy="436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8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986" name="Picture 2" descr="C:\Users\Pavillion\Pictures\Screenshots\Screenshot (114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3" y="1600200"/>
            <a:ext cx="77468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3010" name="Picture 2" descr="C:\Users\Pavillion\Pictures\Screenshots\Screenshot (115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7" y="1600200"/>
            <a:ext cx="740696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02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4034" name="Picture 2" descr="C:\Users\Pavillion\Pictures\Screenshots\Screenshot (115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86" y="1600200"/>
            <a:ext cx="763582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7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5058" name="Picture 2" descr="C:\Users\Pavillion\Pictures\Screenshots\Screenshot (115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6" y="1600200"/>
            <a:ext cx="730262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64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6082" name="Picture 2" descr="C:\Users\Pavillion\Pictures\Screenshots\Screenshot (115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49" y="1600200"/>
            <a:ext cx="718070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9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7106" name="Picture 2" descr="C:\Users\Pavillion\Pictures\Screenshots\Screenshot (115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3" y="1600200"/>
            <a:ext cx="720593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8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8130" name="Picture 2" descr="C:\Users\Pavillion\Pictures\Screenshots\Screenshot (115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3" y="1610800"/>
            <a:ext cx="7133334" cy="4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33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PCA using SVD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Pavillion\Pictures\Screenshots\Screenshot (111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7" y="1848895"/>
            <a:ext cx="8161905" cy="40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9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9154" name="Picture 2" descr="C:\Users\Pavillion\Pictures\Screenshots\Screenshot (115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57" y="1839372"/>
            <a:ext cx="7514286" cy="40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42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0178" name="Picture 2" descr="C:\Users\Pavillion\Pictures\Screenshots\Screenshot (115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6805"/>
            <a:ext cx="8229600" cy="425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37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02" name="Picture 2" descr="C:\Users\Pavillion\Pictures\Screenshots\Screenshot (115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14" y="1600200"/>
            <a:ext cx="731117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1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2226" name="Picture 2" descr="C:\Users\Pavillion\Pictures\Screenshots\Screenshot (115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09" y="1620324"/>
            <a:ext cx="7952381" cy="44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97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3250" name="Picture 2" descr="C:\Users\Pavillion\Pictures\Screenshots\Screenshot (116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00" y="1648895"/>
            <a:ext cx="7000000" cy="44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4274" name="Picture 2" descr="C:\Users\Pavillion\Pictures\Screenshots\Screenshot (116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5" y="1610800"/>
            <a:ext cx="6923810" cy="4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80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5298" name="Picture 2" descr="C:\Users\Pavillion\Pictures\Screenshots\Screenshot (116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5" y="1686991"/>
            <a:ext cx="6923810" cy="43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6322" name="Picture 2" descr="C:\Users\Pavillion\Pictures\Screenshots\Screenshot (116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52" y="1639372"/>
            <a:ext cx="7038096" cy="44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4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7346" name="Picture 2" descr="C:\Users\Pavillion\Pictures\Screenshots\Screenshot (116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47" y="1677467"/>
            <a:ext cx="6961905" cy="43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8370" name="Picture 2" descr="C:\Users\Pavillion\Pictures\Screenshots\Screenshot (116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7" y="1686991"/>
            <a:ext cx="8161905" cy="43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6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Pavillion\Pictures\Screenshots\Screenshot (111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5789"/>
            <a:ext cx="8229600" cy="388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7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9394" name="Picture 2" descr="C:\Users\Pavillion\Pictures\Screenshots\Screenshot (116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4" y="1715562"/>
            <a:ext cx="7628572" cy="4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2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0418" name="Picture 2" descr="C:\Users\Pavillion\Pictures\Screenshots\Screenshot (116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00" y="1820324"/>
            <a:ext cx="7000000" cy="40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85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42" name="Picture 2" descr="C:\Users\Pavillion\Pictures\Screenshots\Screenshot (116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52" y="1600200"/>
            <a:ext cx="684069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47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2466" name="Picture 2" descr="C:\Users\Pavillion\Pictures\Screenshots\Screenshot (116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17" y="1600200"/>
            <a:ext cx="681256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92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3490" name="Picture 2" descr="C:\Users\Pavillion\Pictures\Screenshots\Screenshot (117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23" y="1600200"/>
            <a:ext cx="689715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66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4514" name="Picture 2" descr="C:\Users\Pavillion\Pictures\Screenshots\Screenshot (117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52" y="1648895"/>
            <a:ext cx="7038096" cy="44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7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5538" name="Picture 2" descr="C:\Users\Pavillion\Pictures\Screenshots\Screenshot (117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47" y="1725086"/>
            <a:ext cx="6961905" cy="42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6562" name="Picture 2" descr="C:\Users\Pavillion\Pictures\Screenshots\Screenshot (117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1310"/>
            <a:ext cx="8229600" cy="420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5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7586" name="Picture 2" descr="C:\Users\Pavillion\Pictures\Screenshots\Screenshot (117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04" y="1706038"/>
            <a:ext cx="7076191" cy="43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53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8610" name="Picture 2" descr="C:\Users\Pavillion\Pictures\Screenshots\Screenshot (117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1" y="1734610"/>
            <a:ext cx="8142858" cy="42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31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villion\Pictures\Screenshots\Screenshot (111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6" y="1972705"/>
            <a:ext cx="8219048" cy="378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62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9634" name="Picture 2" descr="C:\Users\Pavillion\Pictures\Screenshots\Screenshot (117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3" y="1639372"/>
            <a:ext cx="8180953" cy="44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81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0658" name="Picture 2" descr="C:\Users\Pavillion\Pictures\Screenshots\Screenshot (117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1" y="1686991"/>
            <a:ext cx="8142858" cy="43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27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682" name="Picture 2" descr="C:\Users\Pavillion\Pictures\Screenshots\Screenshot (117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90" y="1820324"/>
            <a:ext cx="7247620" cy="40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65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2706" name="Picture 2" descr="C:\Users\Pavillion\Pictures\Screenshots\Screenshot (117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7" y="1600200"/>
            <a:ext cx="816950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6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3730" name="Picture 2" descr="C:\Users\Pavillion\Pictures\Screenshots\Screenshot (118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9" y="1601276"/>
            <a:ext cx="7400001" cy="45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4754" name="Picture 2" descr="C:\Users\Pavillion\Pictures\Screenshots\Screenshot (118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2023"/>
            <a:ext cx="8229600" cy="440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5778" name="Picture 2" descr="C:\Users\Pavillion\Pictures\Screenshots\Screenshot (118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9" y="1801276"/>
            <a:ext cx="8200001" cy="41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5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6802" name="Picture 2" descr="C:\Users\Pavillion\Pictures\Screenshots\Screenshot (118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04" y="1677467"/>
            <a:ext cx="7876191" cy="43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7826" name="Picture 2" descr="C:\Users\Pavillion\Pictures\Screenshots\Screenshot (118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2" y="1686991"/>
            <a:ext cx="8085715" cy="43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9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8850" name="Picture 2" descr="C:\Users\Pavillion\Pictures\Screenshots\Screenshot (118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28" y="1658419"/>
            <a:ext cx="7857143" cy="44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0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avillion\Pictures\Screenshots\Screenshot (111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3" y="1991753"/>
            <a:ext cx="8180953" cy="374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6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9874" name="Picture 2" descr="C:\Users\Pavillion\Pictures\Screenshots\Screenshot (118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0" y="1667943"/>
            <a:ext cx="7895239" cy="43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49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0898" name="Picture 2" descr="C:\Users\Pavillion\Pictures\Screenshots\Screenshot (118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28" y="1639372"/>
            <a:ext cx="7457143" cy="44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3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22" name="Picture 2" descr="C:\Users\Pavillion\Pictures\Screenshots\Screenshot (118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57" y="1667943"/>
            <a:ext cx="7914286" cy="43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91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2946" name="Picture 2" descr="C:\Users\Pavillion\Pictures\Screenshots\Screenshot (118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3" y="1600200"/>
            <a:ext cx="805751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11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3970" name="Picture 2" descr="C:\Users\Pavillion\Pictures\Screenshots\Screenshot (119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5" y="1600200"/>
            <a:ext cx="778997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9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4994" name="Picture 2" descr="C:\Users\Pavillion\Pictures\Screenshots\Screenshot (119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761" y="2077467"/>
            <a:ext cx="6390477" cy="3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6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6018" name="Picture 2" descr="C:\Users\Pavillion\Pictures\Screenshots\Screenshot (119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33" y="1829848"/>
            <a:ext cx="6733334" cy="40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9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7042" name="Picture 2" descr="C:\Users\Pavillion\Pictures\Screenshots\Screenshot (119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66" y="2001276"/>
            <a:ext cx="6466667" cy="37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8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8066" name="Picture 2" descr="C:\Users\Pavillion\Pictures\Screenshots\Screenshot (119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5" y="1896514"/>
            <a:ext cx="6923810" cy="39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28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9090" name="Picture 2" descr="C:\Users\Pavillion\Pictures\Screenshots\Screenshot (119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80" y="2229848"/>
            <a:ext cx="6695239" cy="3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17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avillion\Pictures\Screenshots\Screenshot (111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80" y="2277467"/>
            <a:ext cx="6695239" cy="31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1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0114" name="Picture 2" descr="C:\Users\Pavillion\Pictures\Screenshots\Screenshot (119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0" y="2125086"/>
            <a:ext cx="7095239" cy="34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79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1138" name="Picture 2" descr="C:\Users\Pavillion\Pictures\Screenshots\Screenshot (119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761" y="2029848"/>
            <a:ext cx="6390477" cy="36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0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62" name="Picture 2" descr="C:\Users\Pavillion\Pictures\Screenshots\Screenshot (119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333" y="1820324"/>
            <a:ext cx="5533334" cy="40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3186" name="Picture 2" descr="C:\Users\Pavillion\Pictures\Screenshots\Screenshot (119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4" y="1829848"/>
            <a:ext cx="7228572" cy="40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88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4210" name="Picture 2" descr="C:\Users\Pavillion\Pictures\Screenshots\Screenshot (120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95" y="1839372"/>
            <a:ext cx="7323810" cy="40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8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5234" name="Picture 2" descr="C:\Users\Pavillion\Pictures\Screenshots\Screenshot (120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38" y="1867943"/>
            <a:ext cx="8009524" cy="39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35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6258" name="Picture 2" descr="C:\Users\Pavillion\Pictures\Screenshots\Screenshot (120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9" y="1867943"/>
            <a:ext cx="8200001" cy="39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7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7282" name="Picture 2" descr="C:\Users\Pavillion\Pictures\Screenshots\Screenshot (120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66" y="1686991"/>
            <a:ext cx="7266667" cy="43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34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8306" name="Picture 2" descr="C:\Users\Pavillion\Pictures\Screenshots\Screenshot (120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09" y="1715562"/>
            <a:ext cx="7552381" cy="4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9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9330" name="Picture 2" descr="C:\Users\Pavillion\Pictures\Screenshots\Screenshot (120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0" y="1620324"/>
            <a:ext cx="7495239" cy="44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6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162</Words>
  <Application>Microsoft Office PowerPoint</Application>
  <PresentationFormat>On-screen Show (4:3)</PresentationFormat>
  <Paragraphs>23</Paragraphs>
  <Slides>112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Office Theme</vt:lpstr>
      <vt:lpstr>PCA</vt:lpstr>
      <vt:lpstr>PowerPoint Presentation</vt:lpstr>
      <vt:lpstr>PowerPoint Presentation</vt:lpstr>
      <vt:lpstr>PowerPoint Presentation</vt:lpstr>
      <vt:lpstr>PCA using SVD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PCA</dc:title>
  <dc:creator>Pavillion</dc:creator>
  <cp:lastModifiedBy>Pavillion</cp:lastModifiedBy>
  <cp:revision>6</cp:revision>
  <dcterms:created xsi:type="dcterms:W3CDTF">2019-09-06T00:21:43Z</dcterms:created>
  <dcterms:modified xsi:type="dcterms:W3CDTF">2019-09-06T02:25:24Z</dcterms:modified>
</cp:coreProperties>
</file>